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4" r:id="rId4"/>
    <p:sldId id="263" r:id="rId5"/>
    <p:sldId id="265" r:id="rId6"/>
    <p:sldId id="258" r:id="rId7"/>
    <p:sldId id="260" r:id="rId8"/>
    <p:sldId id="259" r:id="rId9"/>
    <p:sldId id="261" r:id="rId10"/>
    <p:sldId id="266" r:id="rId11"/>
    <p:sldId id="267" r:id="rId12"/>
    <p:sldId id="262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7EACB-7C93-4C03-8CEF-28E07E2E3741}" v="393" dt="2023-01-10T18:42:42.945"/>
    <p1510:client id="{DB43110F-C74F-4907-8953-732C5972E639}" v="314" dt="2023-01-09T16:51:45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6296" autoAdjust="0"/>
  </p:normalViewPr>
  <p:slideViewPr>
    <p:cSldViewPr snapToGrid="0">
      <p:cViewPr varScale="1">
        <p:scale>
          <a:sx n="119" d="100"/>
          <a:sy n="119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147666-B5DA-42D7-860C-6326547BCB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04B30F-0DFB-41D3-B073-686D18F499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BFBDF-78BA-4949-898D-EAD6E750AE6A}" type="datetime1">
              <a:rPr lang="ru-RU" smtClean="0"/>
              <a:t>10.01.2023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567D83-C42A-4FDB-8FA9-7C1D7EEC8C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12F133-C81D-4A71-81A9-DCF01AE09B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1C08-02AE-4968-A72D-572883DF4A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465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B6C3-6DFD-4167-A658-5BE28C6F2E89}" type="datetime1">
              <a:rPr lang="ru-RU" smtClean="0"/>
              <a:pPr/>
              <a:t>10.01.2023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77A0C-2EBD-498E-B4E9-127161EE7B6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1613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77A0C-2EBD-498E-B4E9-127161EE7B6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9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26E71D3-32FD-4BA5-B5EB-6BA9A9FD8591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5AF4B-3067-46C7-9F81-423C1983FDBA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76350-5A7E-49DF-99E3-394F6CC410C2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93FAE-6D00-4E44-978A-F35CBD440AC4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024B8-AC39-4FCC-A1F2-3D04B286AAD6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D38531-F63B-46B5-A1F2-4DAD01111027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8A567-3EB0-43DA-894A-BE4F62865DB3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780E6-16D2-4C01-BF69-64889FBB0B25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F6A54-205A-4894-85CA-836FFE127AC4}" type="datetime1">
              <a:rPr lang="ru-RU" noProof="0" smtClean="0"/>
              <a:t>10.01.2023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59E4B2-A3D8-4E01-8BC6-84D9C784D038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7D021-FD91-4644-8402-293C117D3111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46B8D-7EB0-4130-A1FC-46E3E64ABB45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7574F0-16D3-408F-93FA-6916DC1BAD3F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8FA92F-4FA8-43EA-8BD5-5329899B798B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9D3BB-142D-4258-B666-85B58B1145CB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E524F-E058-4C39-9ED8-E9101EFBBB22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2E06-9654-4BE2-A90A-221151FA31EE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DDB632F-057E-4E6C-9691-0FCDB525310C}" type="datetime1">
              <a:rPr lang="ru-RU" noProof="0" smtClean="0"/>
              <a:t>10.01.2023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ru-RU" dirty="0">
                <a:latin typeface="Calibri"/>
                <a:cs typeface="Calibri"/>
              </a:rPr>
              <a:t>Модульная клавиатура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>
                <a:latin typeface="Calibri"/>
                <a:cs typeface="Calibri"/>
              </a:rPr>
              <a:t>11А, 2.1.2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5DCB87-1026-0E6E-4DA8-E05C1CDF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1</a:t>
            </a:fld>
            <a:endParaRPr lang="ru-RU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65E36-0530-60A2-A8F9-1E557D25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/>
                <a:cs typeface="Calibri"/>
              </a:rPr>
              <a:t>Результат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67492-FAE1-9D58-FCB4-9714B46B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>
                <a:latin typeface="Calibri"/>
                <a:cs typeface="Calibri"/>
              </a:rPr>
              <a:t>Собрана мини-клавиатура на базе </a:t>
            </a:r>
            <a:r>
              <a:rPr lang="ru-RU" sz="2800" dirty="0" err="1">
                <a:latin typeface="Calibri"/>
                <a:cs typeface="Calibri"/>
              </a:rPr>
              <a:t>Arduino</a:t>
            </a:r>
            <a:endParaRPr lang="ru-RU" sz="2800" dirty="0">
              <a:latin typeface="Calibri"/>
              <a:cs typeface="Calibri"/>
            </a:endParaRPr>
          </a:p>
          <a:p>
            <a:r>
              <a:rPr lang="ru-RU" sz="2800" dirty="0">
                <a:latin typeface="Calibri"/>
                <a:cs typeface="Calibri"/>
              </a:rPr>
              <a:t>Создан репозиторий на </a:t>
            </a:r>
            <a:r>
              <a:rPr lang="ru-RU" sz="2800" dirty="0" err="1">
                <a:latin typeface="Calibri"/>
                <a:cs typeface="Calibri"/>
              </a:rPr>
              <a:t>GitHub</a:t>
            </a:r>
          </a:p>
          <a:p>
            <a:pPr marL="0" indent="0">
              <a:buNone/>
            </a:pPr>
            <a:r>
              <a:rPr lang="ru-RU" sz="2800" dirty="0">
                <a:latin typeface="Calibri"/>
                <a:cs typeface="Calibri"/>
              </a:rPr>
              <a:t>(</a:t>
            </a:r>
            <a:r>
              <a:rPr lang="ru-RU" sz="2800" dirty="0" err="1">
                <a:latin typeface="Calibri"/>
                <a:cs typeface="Calibri"/>
              </a:rPr>
              <a:t>https</a:t>
            </a:r>
            <a:r>
              <a:rPr lang="ru-RU" sz="2800" dirty="0">
                <a:latin typeface="Calibri"/>
                <a:cs typeface="Calibri"/>
              </a:rPr>
              <a:t>://github.com/</a:t>
            </a:r>
            <a:r>
              <a:rPr lang="ru-RU" sz="2800" dirty="0" err="1">
                <a:latin typeface="Calibri"/>
                <a:cs typeface="Calibri"/>
              </a:rPr>
              <a:t>kazunovia</a:t>
            </a:r>
            <a:r>
              <a:rPr lang="ru-RU" sz="2800" dirty="0">
                <a:latin typeface="Calibri"/>
                <a:cs typeface="Calibri"/>
              </a:rPr>
              <a:t>/</a:t>
            </a:r>
            <a:r>
              <a:rPr lang="ru-RU" sz="2800" dirty="0" err="1">
                <a:latin typeface="Calibri"/>
                <a:cs typeface="Calibri"/>
              </a:rPr>
              <a:t>module_keyboard</a:t>
            </a:r>
            <a:r>
              <a:rPr lang="ru-RU" sz="2800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A6FE56-3C1B-EE38-3EDE-30B060C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644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56628-E39F-CBBA-23A1-9C4164AF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768" y="105770"/>
            <a:ext cx="9905998" cy="1478570"/>
          </a:xfrm>
        </p:spPr>
        <p:txBody>
          <a:bodyPr/>
          <a:lstStyle/>
          <a:p>
            <a:pPr algn="ctr"/>
            <a:r>
              <a:rPr lang="ru-RU" dirty="0">
                <a:latin typeface="Calibri"/>
                <a:cs typeface="Calibri"/>
              </a:rPr>
              <a:t>Фотографии собранной клавиатуры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C05D87-1F8B-E720-DCEC-33BB0742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ru-RU" noProof="0" smtClean="0"/>
              <a:t>11</a:t>
            </a:fld>
            <a:endParaRPr lang="ru-RU" noProof="0"/>
          </a:p>
        </p:txBody>
      </p:sp>
      <p:pic>
        <p:nvPicPr>
          <p:cNvPr id="9" name="Рисунок 9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9F956AF7-A0F9-DE4B-2469-A69FEDC9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8726" y="1216870"/>
            <a:ext cx="3196382" cy="4951771"/>
          </a:xfr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05922ACC-C5E9-BE0D-B707-3FBF91DE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83" y="1216142"/>
            <a:ext cx="4445237" cy="49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CC98E-B98F-EF57-941D-CE38C7F5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err="1">
                <a:latin typeface="Calibri"/>
                <a:cs typeface="Calibri"/>
              </a:rPr>
              <a:t>ИтогИ</a:t>
            </a:r>
            <a:r>
              <a:rPr lang="ru-RU" sz="4000" dirty="0">
                <a:latin typeface="Calibri"/>
                <a:cs typeface="Calibri"/>
              </a:rPr>
              <a:t> инженерного творчества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4BB0B-A389-090A-7611-6B09A7FE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>
                <a:latin typeface="Calibri"/>
                <a:cs typeface="Calibri"/>
              </a:rPr>
              <a:t>Освоена программа для 3D моделирования Fusion 360</a:t>
            </a:r>
          </a:p>
          <a:p>
            <a:r>
              <a:rPr lang="ru-RU" sz="2800" dirty="0">
                <a:latin typeface="Calibri"/>
                <a:cs typeface="Calibri"/>
              </a:rPr>
              <a:t>Освоена среда разработки </a:t>
            </a:r>
            <a:r>
              <a:rPr lang="ru-RU" sz="2800" dirty="0" err="1">
                <a:latin typeface="Calibri"/>
                <a:cs typeface="Calibri"/>
              </a:rPr>
              <a:t>Arduino</a:t>
            </a:r>
            <a:r>
              <a:rPr lang="ru-RU" sz="2800" dirty="0">
                <a:latin typeface="Calibri"/>
                <a:cs typeface="Calibri"/>
              </a:rPr>
              <a:t> IDE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E007A8-FA9E-23EF-4544-D19AE8EF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12</a:t>
            </a:fld>
            <a:endParaRPr lang="ru-RU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74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45E16-70D0-2DE9-BBC5-FF54F4BD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Участники проекта</a:t>
            </a:r>
            <a:endParaRPr lang="ru-RU" sz="4000" dirty="0"/>
          </a:p>
        </p:txBody>
      </p:sp>
      <p:pic>
        <p:nvPicPr>
          <p:cNvPr id="6" name="Рисунок 6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716A46E-B904-6AC5-516A-7F4DA0558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272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90291E-CD5C-84FB-D03F-7774DD36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dirty="0" err="1">
                <a:latin typeface="Calibri"/>
                <a:cs typeface="Calibri"/>
              </a:rPr>
              <a:t>Березнёва</a:t>
            </a:r>
            <a:r>
              <a:rPr lang="ru-RU" sz="3200" dirty="0">
                <a:latin typeface="Calibri"/>
                <a:cs typeface="Calibri"/>
              </a:rPr>
              <a:t> Екатерина</a:t>
            </a:r>
          </a:p>
          <a:p>
            <a:r>
              <a:rPr lang="ru-RU" dirty="0">
                <a:latin typeface="Calibri"/>
                <a:cs typeface="Calibri"/>
              </a:rPr>
              <a:t>основатель проекта, программист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43C74E-382B-9927-1FC5-F2F80076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ru-RU" noProof="0" dirty="0" smtClean="0">
                <a:latin typeface="Calibri"/>
                <a:ea typeface="Calibri"/>
                <a:cs typeface="Calibri"/>
              </a:rPr>
              <a:pPr>
                <a:spcAft>
                  <a:spcPts val="600"/>
                </a:spcAft>
              </a:pPr>
              <a:t>2</a:t>
            </a:fld>
            <a:endParaRPr lang="ru-RU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8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94383-ED5D-0932-D79E-6A05627B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5" name="Рисунок 5" descr="Изображение выглядит как внешний, человек, дерево, земля&#10;&#10;Автоматически созданное описание">
            <a:extLst>
              <a:ext uri="{FF2B5EF4-FFF2-40B4-BE49-F238E27FC236}">
                <a16:creationId xmlns:a16="http://schemas.microsoft.com/office/drawing/2014/main" id="{02452E00-27AE-966C-DABB-8E0B8E3A2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8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A46A34-6739-9944-192A-E51ADE3F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dirty="0" err="1">
                <a:latin typeface="Calibri"/>
                <a:cs typeface="Calibri"/>
              </a:rPr>
              <a:t>Казённов</a:t>
            </a:r>
            <a:r>
              <a:rPr lang="ru-RU" sz="3200" dirty="0">
                <a:latin typeface="Calibri"/>
                <a:cs typeface="Calibri"/>
              </a:rPr>
              <a:t> Илья</a:t>
            </a:r>
          </a:p>
          <a:p>
            <a:r>
              <a:rPr lang="ru-RU" dirty="0">
                <a:latin typeface="Calibri"/>
                <a:cs typeface="Calibri"/>
              </a:rPr>
              <a:t>Программист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DFAEA0-F880-4CA4-20C7-3C6B206A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ru-RU" noProof="0" smtClean="0"/>
              <a:pPr rtl="0">
                <a:spcAft>
                  <a:spcPts val="600"/>
                </a:spcAft>
              </a:pPr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831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81F64-4CD9-89CE-FAC0-101930EE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6" name="Рисунок 6" descr="Изображение выглядит как человек, стена, мужчина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D6459C22-89E0-DF4C-963E-C31172C9D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8" r="141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762647-A04C-9F46-665E-2F539F120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Calibri"/>
                <a:cs typeface="Calibri"/>
              </a:rPr>
              <a:t>Ченцов Всеволод</a:t>
            </a:r>
          </a:p>
          <a:p>
            <a:r>
              <a:rPr lang="ru-RU" dirty="0"/>
              <a:t>Программист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2962CC-CAEE-CD74-351B-2020CF8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ru-RU" noProof="0" smtClean="0"/>
              <a:pPr rtl="0">
                <a:spcAft>
                  <a:spcPts val="600"/>
                </a:spcAft>
              </a:pPr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9487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1FC08-D88C-E10A-EF5A-B958140E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6" name="Рисунок 6" descr="Изображение выглядит как стена, внутренний, человек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790EECA0-14DC-413D-F6F3-73620940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47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BCA571-62AA-4DE0-4BFE-9C9200356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dirty="0" err="1">
                <a:latin typeface="Calibri"/>
                <a:cs typeface="Calibri"/>
              </a:rPr>
              <a:t>Белогрудов</a:t>
            </a:r>
            <a:r>
              <a:rPr lang="ru-RU" sz="3200" dirty="0">
                <a:latin typeface="Calibri"/>
                <a:cs typeface="Calibri"/>
              </a:rPr>
              <a:t> Виктор</a:t>
            </a:r>
          </a:p>
          <a:p>
            <a:r>
              <a:rPr lang="ru-RU" dirty="0">
                <a:latin typeface="Calibri"/>
                <a:cs typeface="Calibri"/>
              </a:rPr>
              <a:t>Конструктор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0A8BC-9385-4B77-8754-3C19E859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ru-RU" noProof="0" smtClean="0"/>
              <a:pPr rtl="0">
                <a:spcAft>
                  <a:spcPts val="600"/>
                </a:spcAft>
              </a:pPr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7515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19B8D-7748-6925-0C83-C653C2A4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Предмет проектирования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28DEC-7ABE-E1BF-C76A-9313C7B5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ru-RU" sz="3200" dirty="0">
                <a:latin typeface="Calibri"/>
                <a:cs typeface="Calibri"/>
              </a:rPr>
              <a:t>Особенности:</a:t>
            </a:r>
            <a:endParaRPr lang="en-US" sz="3200" dirty="0"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</a:pPr>
            <a:r>
              <a:rPr lang="ru-RU" dirty="0">
                <a:latin typeface="Calibri"/>
                <a:cs typeface="Calibri"/>
              </a:rPr>
              <a:t>Состоит из нескольких модулей</a:t>
            </a:r>
            <a:endParaRPr lang="en-US" dirty="0"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</a:pPr>
            <a:r>
              <a:rPr lang="ru-RU" dirty="0">
                <a:latin typeface="Calibri"/>
                <a:cs typeface="Calibri"/>
              </a:rPr>
              <a:t>Подключается через радио модуль</a:t>
            </a:r>
          </a:p>
          <a:p>
            <a:pPr marL="342900" indent="-342900">
              <a:lnSpc>
                <a:spcPct val="90000"/>
              </a:lnSpc>
            </a:pPr>
            <a:r>
              <a:rPr lang="ru-RU" dirty="0">
                <a:latin typeface="Calibri"/>
                <a:cs typeface="Calibri"/>
              </a:rPr>
              <a:t>Механические переключатели</a:t>
            </a:r>
            <a:endParaRPr lang="en-US" dirty="0"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</a:pPr>
            <a:r>
              <a:rPr lang="ru-RU" dirty="0"/>
              <a:t>Работа от батареек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DF9621-2B88-2E7A-BDAE-CB1811F8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6</a:t>
            </a:fld>
            <a:endParaRPr lang="ru-RU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92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F56A3-39F4-6560-0A7F-F3DF87D1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594348" cy="1478570"/>
          </a:xfrm>
        </p:spPr>
        <p:txBody>
          <a:bodyPr anchor="b">
            <a:normAutofit/>
          </a:bodyPr>
          <a:lstStyle/>
          <a:p>
            <a:r>
              <a:rPr lang="ru-RU" sz="3200" dirty="0">
                <a:latin typeface="Calibri"/>
                <a:cs typeface="Calibri"/>
              </a:rPr>
              <a:t>Комплектующие</a:t>
            </a:r>
            <a:endParaRPr lang="ru-RU" sz="3200" dirty="0"/>
          </a:p>
        </p:txBody>
      </p:sp>
      <p:sp>
        <p:nvSpPr>
          <p:cNvPr id="13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текст, цепь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14CE487E-2D74-A105-787A-96EFBF07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52" y="1137621"/>
            <a:ext cx="2207199" cy="2207199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6F01097-8820-1C8A-C6E4-08F2F48A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616605"/>
            <a:ext cx="2974328" cy="1985363"/>
          </a:xfrm>
          <a:prstGeom prst="rect">
            <a:avLst/>
          </a:prstGeom>
        </p:spPr>
      </p:pic>
      <p:pic>
        <p:nvPicPr>
          <p:cNvPr id="4" name="Рисунок 4" descr="Изображение выглядит как LEGO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66E874EF-0274-3357-C29B-827C41B46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2" y="1686896"/>
            <a:ext cx="2974328" cy="347874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319AF1-814E-433B-BBB6-0B608593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/>
                <a:cs typeface="Calibri"/>
              </a:rPr>
              <a:t>Платы</a:t>
            </a:r>
            <a:r>
              <a:rPr lang="en-US" dirty="0">
                <a:latin typeface="Calibri"/>
                <a:cs typeface="Calibri"/>
              </a:rPr>
              <a:t> Arduino</a:t>
            </a:r>
            <a:endParaRPr lang="en-US"/>
          </a:p>
          <a:p>
            <a:r>
              <a:rPr lang="en-US" dirty="0" err="1">
                <a:latin typeface="Calibri"/>
                <a:cs typeface="Calibri"/>
              </a:rPr>
              <a:t>Переключатели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cs typeface="Calibri"/>
              </a:rPr>
              <a:t>Радиомодуль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C46627-BDAF-F47F-8FEB-54A90513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7</a:t>
            </a:fld>
            <a:endParaRPr lang="ru-RU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3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5BB52-D27C-DAD2-F9C5-197E8F4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92" y="2712238"/>
            <a:ext cx="2851417" cy="1478570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FFFFFF"/>
                </a:solidFill>
                <a:latin typeface="Calibri"/>
                <a:cs typeface="Calibri"/>
              </a:rPr>
              <a:t>3D модель корпуса клавиатуры</a:t>
            </a:r>
            <a:endParaRPr lang="ru-RU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Рисунок 4" descr="Изображение выглядит как кухонная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3F493188-CD84-06D4-9121-BB463372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69"/>
            <a:ext cx="6844045" cy="415775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EF333C-96B0-0D6A-F326-B1D102CF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8</a:t>
            </a:fld>
            <a:endParaRPr lang="ru-RU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86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F678F-007A-371A-F888-1CA1AD62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Проблемы на пути реализации проекта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945C-3D94-8913-D437-4E125438E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 dirty="0">
                <a:latin typeface="Calibri"/>
                <a:cs typeface="Calibri"/>
              </a:rPr>
              <a:t>Уход Autodesk из России</a:t>
            </a:r>
          </a:p>
          <a:p>
            <a:r>
              <a:rPr lang="ru-RU" sz="2800" dirty="0">
                <a:latin typeface="Calibri"/>
                <a:cs typeface="Calibri"/>
              </a:rPr>
              <a:t>Отсутствие переключателей</a:t>
            </a:r>
          </a:p>
          <a:p>
            <a:r>
              <a:rPr lang="ru-RU" sz="2800" dirty="0">
                <a:latin typeface="Calibri"/>
                <a:cs typeface="Calibri"/>
              </a:rPr>
              <a:t>Трудности из-за нерабочих радио модулей</a:t>
            </a:r>
            <a:endParaRPr lang="ru-RU" sz="2800">
              <a:latin typeface="Calibri"/>
              <a:ea typeface="Calibri"/>
              <a:cs typeface="Calibri"/>
            </a:endParaRPr>
          </a:p>
          <a:p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C3327C-0CD5-CC94-B1E1-81A6FBB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9</a:t>
            </a:fld>
            <a:endParaRPr lang="ru-RU" sz="1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303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</Words>
  <Application>Microsoft Office PowerPoint</Application>
  <PresentationFormat>Широкоэкранный</PresentationFormat>
  <Paragraphs>1</Paragraphs>
  <Slides>12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Схема</vt:lpstr>
      <vt:lpstr>Модульная клавиатура</vt:lpstr>
      <vt:lpstr>Участники проекта</vt:lpstr>
      <vt:lpstr>Участники проекта</vt:lpstr>
      <vt:lpstr>Участники проекта</vt:lpstr>
      <vt:lpstr>Участники проекта</vt:lpstr>
      <vt:lpstr>Предмет проектирования</vt:lpstr>
      <vt:lpstr>Комплектующие</vt:lpstr>
      <vt:lpstr>3D модель корпуса клавиатуры</vt:lpstr>
      <vt:lpstr>Проблемы на пути реализации проекта</vt:lpstr>
      <vt:lpstr>Результат проекта</vt:lpstr>
      <vt:lpstr>Фотографии собранной клавиатуры</vt:lpstr>
      <vt:lpstr>ИтогИ инженерного творчества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242</cp:revision>
  <dcterms:created xsi:type="dcterms:W3CDTF">2023-01-09T14:00:51Z</dcterms:created>
  <dcterms:modified xsi:type="dcterms:W3CDTF">2023-01-10T18:51:28Z</dcterms:modified>
</cp:coreProperties>
</file>